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88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34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76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60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53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30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34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909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3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92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08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D7CA-3844-4AFE-BBB7-F9824D55F9DF}" type="datetimeFigureOut">
              <a:rPr lang="es-ES" smtClean="0"/>
              <a:t>14/10/2016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D884C-BFAF-406D-875F-655A3807B7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67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3 Grupo"/>
          <p:cNvGrpSpPr/>
          <p:nvPr/>
        </p:nvGrpSpPr>
        <p:grpSpPr>
          <a:xfrm>
            <a:off x="2830416" y="2609996"/>
            <a:ext cx="3419475" cy="1584325"/>
            <a:chOff x="0" y="0"/>
            <a:chExt cx="3419475" cy="1584325"/>
          </a:xfrm>
          <a:noFill/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0925"/>
              <a:ext cx="3419475" cy="53340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4 Imagen" descr="GM_Don_Pepe_RGB 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627" y="0"/>
              <a:ext cx="2268220" cy="1050925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99471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Meliá Hotels International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Ainara Isasi</dc:creator>
  <cp:lastModifiedBy>Garcia Muntadas, Monica</cp:lastModifiedBy>
  <cp:revision>16</cp:revision>
  <dcterms:created xsi:type="dcterms:W3CDTF">2013-11-05T11:23:48Z</dcterms:created>
  <dcterms:modified xsi:type="dcterms:W3CDTF">2016-10-14T10:51:04Z</dcterms:modified>
</cp:coreProperties>
</file>